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2A15AA-9B45-48B9-AC1B-3D4615AC605D}" type="datetimeFigureOut">
              <a:rPr lang="en-US" smtClean="0"/>
              <a:t>10/2/2011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2452B-7ADC-45CF-A0CD-5E8BFA5B6465}" type="slidenum">
              <a:rPr lang="en-US" smtClean="0"/>
              <a:t>‹#›</a:t>
            </a:fld>
            <a:endParaRPr lang="en-US"/>
          </a:p>
        </p:txBody>
      </p:sp>
    </p:spTree>
    <p:extLst>
      <p:ext uri="{BB962C8B-B14F-4D97-AF65-F5344CB8AC3E}">
        <p14:creationId xmlns:p14="http://schemas.microsoft.com/office/powerpoint/2010/main" val="1607832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2A15AA-9B45-48B9-AC1B-3D4615AC605D}" type="datetimeFigureOut">
              <a:rPr lang="en-US" smtClean="0"/>
              <a:t>10/2/2011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2452B-7ADC-45CF-A0CD-5E8BFA5B6465}" type="slidenum">
              <a:rPr lang="en-US" smtClean="0"/>
              <a:t>‹#›</a:t>
            </a:fld>
            <a:endParaRPr lang="en-US"/>
          </a:p>
        </p:txBody>
      </p:sp>
    </p:spTree>
    <p:extLst>
      <p:ext uri="{BB962C8B-B14F-4D97-AF65-F5344CB8AC3E}">
        <p14:creationId xmlns:p14="http://schemas.microsoft.com/office/powerpoint/2010/main" val="3172654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2A15AA-9B45-48B9-AC1B-3D4615AC605D}" type="datetimeFigureOut">
              <a:rPr lang="en-US" smtClean="0"/>
              <a:t>10/2/2011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2452B-7ADC-45CF-A0CD-5E8BFA5B6465}" type="slidenum">
              <a:rPr lang="en-US" smtClean="0"/>
              <a:t>‹#›</a:t>
            </a:fld>
            <a:endParaRPr lang="en-US"/>
          </a:p>
        </p:txBody>
      </p:sp>
    </p:spTree>
    <p:extLst>
      <p:ext uri="{BB962C8B-B14F-4D97-AF65-F5344CB8AC3E}">
        <p14:creationId xmlns:p14="http://schemas.microsoft.com/office/powerpoint/2010/main" val="3688748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2A15AA-9B45-48B9-AC1B-3D4615AC605D}" type="datetimeFigureOut">
              <a:rPr lang="en-US" smtClean="0"/>
              <a:t>10/2/2011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2452B-7ADC-45CF-A0CD-5E8BFA5B6465}" type="slidenum">
              <a:rPr lang="en-US" smtClean="0"/>
              <a:t>‹#›</a:t>
            </a:fld>
            <a:endParaRPr lang="en-US"/>
          </a:p>
        </p:txBody>
      </p:sp>
    </p:spTree>
    <p:extLst>
      <p:ext uri="{BB962C8B-B14F-4D97-AF65-F5344CB8AC3E}">
        <p14:creationId xmlns:p14="http://schemas.microsoft.com/office/powerpoint/2010/main" val="4032264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2A15AA-9B45-48B9-AC1B-3D4615AC605D}" type="datetimeFigureOut">
              <a:rPr lang="en-US" smtClean="0"/>
              <a:t>10/2/2011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2452B-7ADC-45CF-A0CD-5E8BFA5B6465}" type="slidenum">
              <a:rPr lang="en-US" smtClean="0"/>
              <a:t>‹#›</a:t>
            </a:fld>
            <a:endParaRPr lang="en-US"/>
          </a:p>
        </p:txBody>
      </p:sp>
    </p:spTree>
    <p:extLst>
      <p:ext uri="{BB962C8B-B14F-4D97-AF65-F5344CB8AC3E}">
        <p14:creationId xmlns:p14="http://schemas.microsoft.com/office/powerpoint/2010/main" val="3901477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2A15AA-9B45-48B9-AC1B-3D4615AC605D}" type="datetimeFigureOut">
              <a:rPr lang="en-US" smtClean="0"/>
              <a:t>10/2/2011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2452B-7ADC-45CF-A0CD-5E8BFA5B6465}" type="slidenum">
              <a:rPr lang="en-US" smtClean="0"/>
              <a:t>‹#›</a:t>
            </a:fld>
            <a:endParaRPr lang="en-US"/>
          </a:p>
        </p:txBody>
      </p:sp>
    </p:spTree>
    <p:extLst>
      <p:ext uri="{BB962C8B-B14F-4D97-AF65-F5344CB8AC3E}">
        <p14:creationId xmlns:p14="http://schemas.microsoft.com/office/powerpoint/2010/main" val="3606441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2A15AA-9B45-48B9-AC1B-3D4615AC605D}" type="datetimeFigureOut">
              <a:rPr lang="en-US" smtClean="0"/>
              <a:t>10/2/2011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2452B-7ADC-45CF-A0CD-5E8BFA5B6465}" type="slidenum">
              <a:rPr lang="en-US" smtClean="0"/>
              <a:t>‹#›</a:t>
            </a:fld>
            <a:endParaRPr lang="en-US"/>
          </a:p>
        </p:txBody>
      </p:sp>
    </p:spTree>
    <p:extLst>
      <p:ext uri="{BB962C8B-B14F-4D97-AF65-F5344CB8AC3E}">
        <p14:creationId xmlns:p14="http://schemas.microsoft.com/office/powerpoint/2010/main" val="359884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2A15AA-9B45-48B9-AC1B-3D4615AC605D}" type="datetimeFigureOut">
              <a:rPr lang="en-US" smtClean="0"/>
              <a:t>10/2/2011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2452B-7ADC-45CF-A0CD-5E8BFA5B6465}" type="slidenum">
              <a:rPr lang="en-US" smtClean="0"/>
              <a:t>‹#›</a:t>
            </a:fld>
            <a:endParaRPr lang="en-US"/>
          </a:p>
        </p:txBody>
      </p:sp>
    </p:spTree>
    <p:extLst>
      <p:ext uri="{BB962C8B-B14F-4D97-AF65-F5344CB8AC3E}">
        <p14:creationId xmlns:p14="http://schemas.microsoft.com/office/powerpoint/2010/main" val="3966313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2A15AA-9B45-48B9-AC1B-3D4615AC605D}" type="datetimeFigureOut">
              <a:rPr lang="en-US" smtClean="0"/>
              <a:t>10/2/2011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2452B-7ADC-45CF-A0CD-5E8BFA5B6465}" type="slidenum">
              <a:rPr lang="en-US" smtClean="0"/>
              <a:t>‹#›</a:t>
            </a:fld>
            <a:endParaRPr lang="en-US"/>
          </a:p>
        </p:txBody>
      </p:sp>
    </p:spTree>
    <p:extLst>
      <p:ext uri="{BB962C8B-B14F-4D97-AF65-F5344CB8AC3E}">
        <p14:creationId xmlns:p14="http://schemas.microsoft.com/office/powerpoint/2010/main" val="3952855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2A15AA-9B45-48B9-AC1B-3D4615AC605D}" type="datetimeFigureOut">
              <a:rPr lang="en-US" smtClean="0"/>
              <a:t>10/2/2011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2452B-7ADC-45CF-A0CD-5E8BFA5B6465}" type="slidenum">
              <a:rPr lang="en-US" smtClean="0"/>
              <a:t>‹#›</a:t>
            </a:fld>
            <a:endParaRPr lang="en-US"/>
          </a:p>
        </p:txBody>
      </p:sp>
    </p:spTree>
    <p:extLst>
      <p:ext uri="{BB962C8B-B14F-4D97-AF65-F5344CB8AC3E}">
        <p14:creationId xmlns:p14="http://schemas.microsoft.com/office/powerpoint/2010/main" val="2871669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2A15AA-9B45-48B9-AC1B-3D4615AC605D}" type="datetimeFigureOut">
              <a:rPr lang="en-US" smtClean="0"/>
              <a:t>10/2/2011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2452B-7ADC-45CF-A0CD-5E8BFA5B6465}" type="slidenum">
              <a:rPr lang="en-US" smtClean="0"/>
              <a:t>‹#›</a:t>
            </a:fld>
            <a:endParaRPr lang="en-US"/>
          </a:p>
        </p:txBody>
      </p:sp>
    </p:spTree>
    <p:extLst>
      <p:ext uri="{BB962C8B-B14F-4D97-AF65-F5344CB8AC3E}">
        <p14:creationId xmlns:p14="http://schemas.microsoft.com/office/powerpoint/2010/main" val="1481604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88000"/>
                <a:lumOff val="12000"/>
              </a:schemeClr>
            </a:gs>
            <a:gs pos="50000">
              <a:schemeClr val="tx2">
                <a:lumMod val="40000"/>
                <a:lumOff val="60000"/>
              </a:schemeClr>
            </a:gs>
            <a:gs pos="100000">
              <a:schemeClr val="tx1">
                <a:lumMod val="95000"/>
                <a:lumOff val="5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A15AA-9B45-48B9-AC1B-3D4615AC605D}" type="datetimeFigureOut">
              <a:rPr lang="en-US" smtClean="0"/>
              <a:t>10/2/2011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2452B-7ADC-45CF-A0CD-5E8BFA5B6465}" type="slidenum">
              <a:rPr lang="en-US" smtClean="0"/>
              <a:t>‹#›</a:t>
            </a:fld>
            <a:endParaRPr lang="en-US"/>
          </a:p>
        </p:txBody>
      </p:sp>
    </p:spTree>
    <p:extLst>
      <p:ext uri="{BB962C8B-B14F-4D97-AF65-F5344CB8AC3E}">
        <p14:creationId xmlns:p14="http://schemas.microsoft.com/office/powerpoint/2010/main" val="1492316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rainyquote.com/quotes/topics/topic_inspirational.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brainyquote.com/quotes/topics/topic_inspirational.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FF00"/>
                </a:solidFill>
              </a:rPr>
              <a:t>MARK PALUCCI</a:t>
            </a:r>
            <a:endParaRPr lang="en-US" dirty="0">
              <a:solidFill>
                <a:srgbClr val="FFFF00"/>
              </a:solidFill>
            </a:endParaRPr>
          </a:p>
        </p:txBody>
      </p:sp>
      <p:sp>
        <p:nvSpPr>
          <p:cNvPr id="5" name="Content Placeholder 4"/>
          <p:cNvSpPr>
            <a:spLocks noGrp="1"/>
          </p:cNvSpPr>
          <p:nvPr>
            <p:ph idx="1"/>
          </p:nvPr>
        </p:nvSpPr>
        <p:spPr>
          <a:xfrm>
            <a:off x="533400" y="2362200"/>
            <a:ext cx="8229600" cy="1752600"/>
          </a:xfrm>
        </p:spPr>
        <p:txBody>
          <a:bodyPr>
            <a:noAutofit/>
          </a:bodyPr>
          <a:lstStyle/>
          <a:p>
            <a:pPr marL="0" indent="0">
              <a:buNone/>
            </a:pPr>
            <a:r>
              <a:rPr lang="en-US" sz="3600" dirty="0"/>
              <a:t> </a:t>
            </a:r>
            <a:r>
              <a:rPr lang="en-US" sz="3600" dirty="0" smtClean="0">
                <a:solidFill>
                  <a:srgbClr val="FFFF00"/>
                </a:solidFill>
              </a:rPr>
              <a:t>”</a:t>
            </a:r>
            <a:r>
              <a:rPr lang="en-US" sz="4800" dirty="0" smtClean="0">
                <a:solidFill>
                  <a:srgbClr val="FFFF00"/>
                </a:solidFill>
              </a:rPr>
              <a:t>Change </a:t>
            </a:r>
            <a:r>
              <a:rPr lang="en-US" sz="4800" dirty="0">
                <a:solidFill>
                  <a:srgbClr val="FFFF00"/>
                </a:solidFill>
              </a:rPr>
              <a:t>your thoughts and you change your world. </a:t>
            </a:r>
            <a:r>
              <a:rPr lang="en-US" sz="4800" dirty="0" smtClean="0">
                <a:solidFill>
                  <a:srgbClr val="FFFF00"/>
                </a:solidFill>
              </a:rPr>
              <a:t>”</a:t>
            </a:r>
            <a:r>
              <a:rPr lang="en-US" sz="4800" dirty="0">
                <a:solidFill>
                  <a:srgbClr val="FFFF00"/>
                </a:solidFill>
              </a:rPr>
              <a:t/>
            </a:r>
            <a:br>
              <a:rPr lang="en-US" sz="4800" dirty="0">
                <a:solidFill>
                  <a:srgbClr val="FFFF00"/>
                </a:solidFill>
              </a:rPr>
            </a:br>
            <a:endParaRPr lang="en-US" sz="3600" dirty="0">
              <a:ln w="0" cap="rnd" cmpd="sng">
                <a:solidFill>
                  <a:srgbClr val="FFFF00"/>
                </a:solidFill>
                <a:prstDash val="solid"/>
                <a:bevel/>
              </a:ln>
              <a:latin typeface="Academy Engraved LET" pitchFamily="2" charset="0"/>
            </a:endParaRPr>
          </a:p>
        </p:txBody>
      </p:sp>
      <p:sp>
        <p:nvSpPr>
          <p:cNvPr id="8" name="TextBox 7"/>
          <p:cNvSpPr txBox="1"/>
          <p:nvPr/>
        </p:nvSpPr>
        <p:spPr>
          <a:xfrm>
            <a:off x="5791200" y="4533535"/>
            <a:ext cx="2976071" cy="461665"/>
          </a:xfrm>
          <a:prstGeom prst="rect">
            <a:avLst/>
          </a:prstGeom>
          <a:noFill/>
        </p:spPr>
        <p:txBody>
          <a:bodyPr wrap="none" rtlCol="0">
            <a:spAutoFit/>
          </a:bodyPr>
          <a:lstStyle/>
          <a:p>
            <a:r>
              <a:rPr lang="en-US" sz="2400" dirty="0" smtClean="0">
                <a:solidFill>
                  <a:srgbClr val="FFFF00"/>
                </a:solidFill>
              </a:rPr>
              <a:t>Norman Vincent Peale</a:t>
            </a:r>
            <a:endParaRPr lang="en-US" sz="2400" dirty="0"/>
          </a:p>
        </p:txBody>
      </p:sp>
      <p:sp>
        <p:nvSpPr>
          <p:cNvPr id="9" name="TextBox 8"/>
          <p:cNvSpPr txBox="1"/>
          <p:nvPr/>
        </p:nvSpPr>
        <p:spPr>
          <a:xfrm>
            <a:off x="457200" y="6292334"/>
            <a:ext cx="6663234" cy="369332"/>
          </a:xfrm>
          <a:prstGeom prst="rect">
            <a:avLst/>
          </a:prstGeom>
          <a:noFill/>
        </p:spPr>
        <p:txBody>
          <a:bodyPr wrap="none" rtlCol="0">
            <a:spAutoFit/>
          </a:bodyPr>
          <a:lstStyle/>
          <a:p>
            <a:r>
              <a:rPr lang="en-US" dirty="0" smtClean="0">
                <a:hlinkClick r:id="rId2"/>
              </a:rPr>
              <a:t>http://www.brainyquote.com/quotes/topics/topic_inspirational.html</a:t>
            </a:r>
            <a:endParaRPr lang="en-US" dirty="0"/>
          </a:p>
        </p:txBody>
      </p:sp>
    </p:spTree>
    <p:extLst>
      <p:ext uri="{BB962C8B-B14F-4D97-AF65-F5344CB8AC3E}">
        <p14:creationId xmlns:p14="http://schemas.microsoft.com/office/powerpoint/2010/main" val="2160351177"/>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scenicreflections.com/files/Friday%20Night%20Lights%20-%20Movie%20Wallpaper%20-%20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53841" y="2057400"/>
            <a:ext cx="5076207" cy="406096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371600" y="190865"/>
            <a:ext cx="6535389" cy="120032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7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BEING PERFECT</a:t>
            </a:r>
            <a:endParaRPr lang="en-US" sz="7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TextBox 5"/>
          <p:cNvSpPr txBox="1"/>
          <p:nvPr/>
        </p:nvSpPr>
        <p:spPr>
          <a:xfrm>
            <a:off x="304800" y="2057400"/>
            <a:ext cx="3749041" cy="4401205"/>
          </a:xfrm>
          <a:prstGeom prst="rect">
            <a:avLst/>
          </a:prstGeom>
          <a:noFill/>
        </p:spPr>
        <p:txBody>
          <a:bodyPr wrap="square" rtlCol="0">
            <a:spAutoFit/>
          </a:bodyPr>
          <a:lstStyle/>
          <a:p>
            <a:pPr algn="just"/>
            <a:r>
              <a:rPr lang="en-US" sz="2800" dirty="0" smtClean="0">
                <a:solidFill>
                  <a:srgbClr val="FFFF00"/>
                </a:solidFill>
              </a:rPr>
              <a:t>My interpretive speech is from the 2004 film </a:t>
            </a:r>
            <a:r>
              <a:rPr lang="en-US" sz="2800" u="sng" dirty="0" smtClean="0">
                <a:solidFill>
                  <a:srgbClr val="FFFF00"/>
                </a:solidFill>
              </a:rPr>
              <a:t>Friday Night Lights.</a:t>
            </a:r>
            <a:r>
              <a:rPr lang="en-US" sz="2800" dirty="0" smtClean="0">
                <a:solidFill>
                  <a:srgbClr val="FFFF00"/>
                </a:solidFill>
              </a:rPr>
              <a:t> The speech is said at half time during the state championship game. It is said by the Permian Panthers football Coach Gaines, played by actor Billy Bob Thornton.</a:t>
            </a:r>
            <a:endParaRPr lang="en-US" sz="2800" u="sng" dirty="0">
              <a:solidFill>
                <a:srgbClr val="FFFF00"/>
              </a:solidFill>
            </a:endParaRPr>
          </a:p>
        </p:txBody>
      </p:sp>
      <p:sp>
        <p:nvSpPr>
          <p:cNvPr id="7" name="TextBox 6"/>
          <p:cNvSpPr txBox="1"/>
          <p:nvPr/>
        </p:nvSpPr>
        <p:spPr>
          <a:xfrm>
            <a:off x="6781800" y="6139934"/>
            <a:ext cx="2061142" cy="369332"/>
          </a:xfrm>
          <a:prstGeom prst="rect">
            <a:avLst/>
          </a:prstGeom>
          <a:noFill/>
        </p:spPr>
        <p:txBody>
          <a:bodyPr wrap="none" rtlCol="0">
            <a:spAutoFit/>
          </a:bodyPr>
          <a:lstStyle/>
          <a:p>
            <a:r>
              <a:rPr lang="en-US" dirty="0" smtClean="0"/>
              <a:t>Google.com/images</a:t>
            </a:r>
            <a:endParaRPr lang="en-US" dirty="0"/>
          </a:p>
        </p:txBody>
      </p:sp>
    </p:spTree>
    <p:extLst>
      <p:ext uri="{BB962C8B-B14F-4D97-AF65-F5344CB8AC3E}">
        <p14:creationId xmlns:p14="http://schemas.microsoft.com/office/powerpoint/2010/main" val="63630473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057321" cy="6247864"/>
          </a:xfrm>
          <a:prstGeom prst="rect">
            <a:avLst/>
          </a:prstGeom>
          <a:noFill/>
        </p:spPr>
        <p:txBody>
          <a:bodyPr wrap="square" rtlCol="0">
            <a:spAutoFit/>
          </a:bodyPr>
          <a:lstStyle/>
          <a:p>
            <a:pPr algn="just"/>
            <a:r>
              <a:rPr lang="en-US" sz="2000" dirty="0" smtClean="0">
                <a:solidFill>
                  <a:srgbClr val="FFFF00"/>
                </a:solidFill>
              </a:rPr>
              <a:t>Well it's real simple: You got two more quarters and that's it.</a:t>
            </a:r>
          </a:p>
          <a:p>
            <a:pPr algn="just"/>
            <a:endParaRPr lang="en-US" sz="2000" dirty="0" smtClean="0">
              <a:solidFill>
                <a:srgbClr val="FFFF00"/>
              </a:solidFill>
            </a:endParaRPr>
          </a:p>
          <a:p>
            <a:pPr algn="just"/>
            <a:r>
              <a:rPr lang="en-US" sz="2000" dirty="0" smtClean="0">
                <a:solidFill>
                  <a:srgbClr val="FFFF00"/>
                </a:solidFill>
              </a:rPr>
              <a:t>Now most of you have been </a:t>
            </a:r>
            <a:r>
              <a:rPr lang="en-US" sz="2000" dirty="0" err="1" smtClean="0">
                <a:solidFill>
                  <a:srgbClr val="FFFF00"/>
                </a:solidFill>
              </a:rPr>
              <a:t>playin</a:t>
            </a:r>
            <a:r>
              <a:rPr lang="en-US" sz="2000" dirty="0" smtClean="0">
                <a:solidFill>
                  <a:srgbClr val="FFFF00"/>
                </a:solidFill>
              </a:rPr>
              <a:t>' this game for ten years. And you got two more quarters and after that most of you will never play this game again as long as you live. Now, </a:t>
            </a:r>
            <a:r>
              <a:rPr lang="en-US" sz="2000" dirty="0" err="1" smtClean="0">
                <a:solidFill>
                  <a:srgbClr val="FFFF00"/>
                </a:solidFill>
              </a:rPr>
              <a:t>ya'll</a:t>
            </a:r>
            <a:r>
              <a:rPr lang="en-US" sz="2000" dirty="0" smtClean="0">
                <a:solidFill>
                  <a:srgbClr val="FFFF00"/>
                </a:solidFill>
              </a:rPr>
              <a:t> have known me for awhile, and for a long time now you've been </a:t>
            </a:r>
            <a:r>
              <a:rPr lang="en-US" sz="2000" dirty="0" err="1" smtClean="0">
                <a:solidFill>
                  <a:srgbClr val="FFFF00"/>
                </a:solidFill>
              </a:rPr>
              <a:t>hearin</a:t>
            </a:r>
            <a:r>
              <a:rPr lang="en-US" sz="2000" dirty="0" smtClean="0">
                <a:solidFill>
                  <a:srgbClr val="FFFF00"/>
                </a:solidFill>
              </a:rPr>
              <a:t>' me talk about being perfect.</a:t>
            </a:r>
          </a:p>
          <a:p>
            <a:pPr algn="just"/>
            <a:endParaRPr lang="en-US" sz="2000" dirty="0" smtClean="0">
              <a:solidFill>
                <a:srgbClr val="FFFF00"/>
              </a:solidFill>
            </a:endParaRPr>
          </a:p>
          <a:p>
            <a:pPr algn="just"/>
            <a:r>
              <a:rPr lang="en-US" sz="2000" dirty="0" smtClean="0">
                <a:solidFill>
                  <a:srgbClr val="FFFF00"/>
                </a:solidFill>
              </a:rPr>
              <a:t>Well I want you to understand </a:t>
            </a:r>
            <a:r>
              <a:rPr lang="en-US" sz="2000" dirty="0" err="1" smtClean="0">
                <a:solidFill>
                  <a:srgbClr val="FFFF00"/>
                </a:solidFill>
              </a:rPr>
              <a:t>somethin</a:t>
            </a:r>
            <a:r>
              <a:rPr lang="en-US" sz="2000" dirty="0" smtClean="0">
                <a:solidFill>
                  <a:srgbClr val="FFFF00"/>
                </a:solidFill>
              </a:rPr>
              <a:t>'. To me, being perfect is not about that scoreboard out there. It's not about winning. It's about you and your relationship to yourself and your family and your friends.</a:t>
            </a:r>
          </a:p>
          <a:p>
            <a:pPr algn="just"/>
            <a:endParaRPr lang="en-US" sz="2000" dirty="0" smtClean="0">
              <a:solidFill>
                <a:srgbClr val="FFFF00"/>
              </a:solidFill>
            </a:endParaRPr>
          </a:p>
          <a:p>
            <a:pPr algn="just"/>
            <a:r>
              <a:rPr lang="en-US" sz="2000" dirty="0" smtClean="0">
                <a:solidFill>
                  <a:srgbClr val="FFFF00"/>
                </a:solidFill>
              </a:rPr>
              <a:t>Being perfect is about being able to look your friends in the eye and know that you didn't let them down, because you told them the truth. And that truth is that you did everything that you could. There wasn't one more thing that you could've done.</a:t>
            </a:r>
          </a:p>
          <a:p>
            <a:pPr algn="just"/>
            <a:endParaRPr lang="en-US" sz="2000" dirty="0" smtClean="0">
              <a:solidFill>
                <a:srgbClr val="FFFF00"/>
              </a:solidFill>
            </a:endParaRPr>
          </a:p>
          <a:p>
            <a:pPr algn="just"/>
            <a:r>
              <a:rPr lang="en-US" sz="2000" dirty="0" smtClean="0">
                <a:solidFill>
                  <a:srgbClr val="FFFF00"/>
                </a:solidFill>
              </a:rPr>
              <a:t>Can you live in that moment, as best you can, with clear eyes and love in your heart? With joy in your heart?</a:t>
            </a:r>
          </a:p>
          <a:p>
            <a:pPr algn="just"/>
            <a:endParaRPr lang="en-US" sz="2000" dirty="0" smtClean="0">
              <a:solidFill>
                <a:srgbClr val="FFFF00"/>
              </a:solidFill>
            </a:endParaRPr>
          </a:p>
          <a:p>
            <a:pPr algn="just"/>
            <a:r>
              <a:rPr lang="en-US" sz="2000" dirty="0" smtClean="0">
                <a:solidFill>
                  <a:srgbClr val="FFFF00"/>
                </a:solidFill>
              </a:rPr>
              <a:t>If you can do that gentlemen, then you're perfect.</a:t>
            </a:r>
            <a:endParaRPr lang="en-US" sz="2000" dirty="0">
              <a:solidFill>
                <a:srgbClr val="FFFF00"/>
              </a:solidFill>
            </a:endParaRPr>
          </a:p>
        </p:txBody>
      </p:sp>
    </p:spTree>
    <p:extLst>
      <p:ext uri="{BB962C8B-B14F-4D97-AF65-F5344CB8AC3E}">
        <p14:creationId xmlns:p14="http://schemas.microsoft.com/office/powerpoint/2010/main" val="1723042880"/>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300" dirty="0" smtClean="0">
                <a:solidFill>
                  <a:srgbClr val="FFFF00"/>
                </a:solidFill>
              </a:rPr>
              <a:t>Sources</a:t>
            </a:r>
            <a:r>
              <a:rPr lang="en-US" dirty="0" smtClean="0"/>
              <a:t> </a:t>
            </a:r>
            <a:endParaRPr lang="en-US" dirty="0"/>
          </a:p>
        </p:txBody>
      </p:sp>
      <p:grpSp>
        <p:nvGrpSpPr>
          <p:cNvPr id="10" name="Group 9"/>
          <p:cNvGrpSpPr/>
          <p:nvPr/>
        </p:nvGrpSpPr>
        <p:grpSpPr>
          <a:xfrm>
            <a:off x="813515" y="2590800"/>
            <a:ext cx="7443128" cy="2231886"/>
            <a:chOff x="762000" y="1828800"/>
            <a:chExt cx="7443128" cy="2231886"/>
          </a:xfrm>
        </p:grpSpPr>
        <p:sp>
          <p:nvSpPr>
            <p:cNvPr id="7" name="TextBox 6"/>
            <p:cNvSpPr txBox="1"/>
            <p:nvPr/>
          </p:nvSpPr>
          <p:spPr>
            <a:xfrm>
              <a:off x="762000" y="1828800"/>
              <a:ext cx="7374583" cy="1015663"/>
            </a:xfrm>
            <a:prstGeom prst="rect">
              <a:avLst/>
            </a:prstGeom>
            <a:noFill/>
          </p:spPr>
          <p:txBody>
            <a:bodyPr wrap="none" rtlCol="0" anchor="ctr">
              <a:spAutoFit/>
            </a:bodyPr>
            <a:lstStyle/>
            <a:p>
              <a:r>
                <a:rPr lang="en-US" sz="2000" dirty="0" smtClean="0">
                  <a:solidFill>
                    <a:srgbClr val="FFFF00"/>
                  </a:solidFill>
                </a:rPr>
                <a:t>Friday Night Lights Directed by Peter Berg, Produced by Brian Grazer, </a:t>
              </a:r>
            </a:p>
            <a:p>
              <a:r>
                <a:rPr lang="en-US" sz="2000" dirty="0" smtClean="0">
                  <a:solidFill>
                    <a:srgbClr val="FFFF00"/>
                  </a:solidFill>
                </a:rPr>
                <a:t>Written by H.G. </a:t>
              </a:r>
              <a:r>
                <a:rPr lang="en-US" sz="2000" dirty="0" err="1" smtClean="0">
                  <a:solidFill>
                    <a:srgbClr val="FFFF00"/>
                  </a:solidFill>
                </a:rPr>
                <a:t>Bissinger</a:t>
              </a:r>
              <a:r>
                <a:rPr lang="en-US" sz="2000" dirty="0" smtClean="0">
                  <a:solidFill>
                    <a:srgbClr val="FFFF00"/>
                  </a:solidFill>
                </a:rPr>
                <a:t> (book), David Aaron Cohen and Peter Berg </a:t>
              </a:r>
            </a:p>
            <a:p>
              <a:r>
                <a:rPr lang="en-US" sz="2000" dirty="0" smtClean="0">
                  <a:solidFill>
                    <a:srgbClr val="FFFF00"/>
                  </a:solidFill>
                </a:rPr>
                <a:t>Released in 2004 by Imagine Entertainment Studios</a:t>
              </a:r>
              <a:endParaRPr lang="en-US" sz="2000" dirty="0">
                <a:solidFill>
                  <a:srgbClr val="FFFF00"/>
                </a:solidFill>
              </a:endParaRPr>
            </a:p>
          </p:txBody>
        </p:sp>
        <p:sp>
          <p:nvSpPr>
            <p:cNvPr id="8" name="TextBox 7"/>
            <p:cNvSpPr txBox="1"/>
            <p:nvPr/>
          </p:nvSpPr>
          <p:spPr>
            <a:xfrm>
              <a:off x="771659" y="2870220"/>
              <a:ext cx="6664068" cy="400110"/>
            </a:xfrm>
            <a:prstGeom prst="rect">
              <a:avLst/>
            </a:prstGeom>
            <a:noFill/>
          </p:spPr>
          <p:txBody>
            <a:bodyPr wrap="none" rtlCol="0" anchor="ctr">
              <a:spAutoFit/>
            </a:bodyPr>
            <a:lstStyle/>
            <a:p>
              <a:r>
                <a:rPr lang="en-US" sz="2000" dirty="0" smtClean="0">
                  <a:solidFill>
                    <a:srgbClr val="FFFF00"/>
                  </a:solidFill>
                </a:rPr>
                <a:t>Picture of Coach Gaines and players from Google.com/images </a:t>
              </a:r>
              <a:endParaRPr lang="en-US" sz="2000" dirty="0">
                <a:solidFill>
                  <a:srgbClr val="FFFF00"/>
                </a:solidFill>
              </a:endParaRPr>
            </a:p>
          </p:txBody>
        </p:sp>
        <p:sp>
          <p:nvSpPr>
            <p:cNvPr id="9" name="TextBox 8"/>
            <p:cNvSpPr txBox="1"/>
            <p:nvPr/>
          </p:nvSpPr>
          <p:spPr>
            <a:xfrm>
              <a:off x="762000" y="3352800"/>
              <a:ext cx="7443128" cy="707886"/>
            </a:xfrm>
            <a:prstGeom prst="rect">
              <a:avLst/>
            </a:prstGeom>
            <a:noFill/>
          </p:spPr>
          <p:txBody>
            <a:bodyPr wrap="none" rtlCol="0" anchor="ctr">
              <a:spAutoFit/>
            </a:bodyPr>
            <a:lstStyle/>
            <a:p>
              <a:r>
                <a:rPr lang="en-US" sz="2000" dirty="0" smtClean="0">
                  <a:solidFill>
                    <a:srgbClr val="FFFF00"/>
                  </a:solidFill>
                </a:rPr>
                <a:t>Quote from Norman Vincent Peale retrieved from </a:t>
              </a:r>
            </a:p>
            <a:p>
              <a:r>
                <a:rPr lang="en-US" sz="2000" dirty="0" smtClean="0">
                  <a:hlinkClick r:id="rId2"/>
                </a:rPr>
                <a:t>http://www.brainyquote.com/quotes/topics/topic_inspirational.html</a:t>
              </a:r>
              <a:r>
                <a:rPr lang="en-US" sz="2000" dirty="0" smtClean="0">
                  <a:solidFill>
                    <a:srgbClr val="FFFF00"/>
                  </a:solidFill>
                </a:rPr>
                <a:t> </a:t>
              </a:r>
              <a:endParaRPr lang="en-US" sz="2000" dirty="0">
                <a:solidFill>
                  <a:srgbClr val="FFFF00"/>
                </a:solidFill>
              </a:endParaRPr>
            </a:p>
          </p:txBody>
        </p:sp>
      </p:grpSp>
    </p:spTree>
    <p:extLst>
      <p:ext uri="{BB962C8B-B14F-4D97-AF65-F5344CB8AC3E}">
        <p14:creationId xmlns:p14="http://schemas.microsoft.com/office/powerpoint/2010/main" val="207315127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314</Words>
  <Application>Microsoft Office PowerPoint</Application>
  <PresentationFormat>On-screen Show (4:3)</PresentationFormat>
  <Paragraphs>25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MARK PALUCCI</vt:lpstr>
      <vt:lpstr>PowerPoint Presentation</vt:lpstr>
      <vt:lpstr>PowerPoint Presentation</vt:lpstr>
      <vt:lpstr>Sources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 PALUCCI</dc:title>
  <dc:creator>Mark</dc:creator>
  <cp:lastModifiedBy>Mark</cp:lastModifiedBy>
  <cp:revision>6</cp:revision>
  <dcterms:created xsi:type="dcterms:W3CDTF">2011-10-02T17:28:33Z</dcterms:created>
  <dcterms:modified xsi:type="dcterms:W3CDTF">2011-10-02T18:19:32Z</dcterms:modified>
</cp:coreProperties>
</file>